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39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9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23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59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05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0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04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54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98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80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84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5DEAC-C5A5-DD4B-A1D4-0620C4334A2B}" type="datetimeFigureOut">
              <a:rPr kumimoji="1" lang="ja-JP" altLang="en-US" smtClean="0"/>
              <a:t>17/05/23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172A7-03B9-2E4E-92F0-45DC7C1CF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72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スクリーンショット 2017-05-18 5.50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9144000" cy="3196848"/>
          </a:xfrm>
          <a:prstGeom prst="rect">
            <a:avLst/>
          </a:prstGeom>
        </p:spPr>
      </p:pic>
      <p:cxnSp>
        <p:nvCxnSpPr>
          <p:cNvPr id="8" name="直線矢印コネクタ 7"/>
          <p:cNvCxnSpPr/>
          <p:nvPr/>
        </p:nvCxnSpPr>
        <p:spPr>
          <a:xfrm flipV="1">
            <a:off x="5564632" y="3260414"/>
            <a:ext cx="379704" cy="24878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317507" y="5892315"/>
            <a:ext cx="7764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●</a:t>
            </a:r>
            <a:r>
              <a:rPr lang="ja-JP" altLang="en-US" b="1" dirty="0"/>
              <a:t>テイクオフ、ランディング：</a:t>
            </a:r>
          </a:p>
          <a:p>
            <a:r>
              <a:rPr lang="ja-JP" altLang="en-US" b="1" dirty="0"/>
              <a:t>高度差 ６０ｍ、南向き、ランディングはすぐ下の砂浜</a:t>
            </a:r>
            <a:endParaRPr lang="ja-JP" altLang="en-US" dirty="0"/>
          </a:p>
          <a:p>
            <a:r>
              <a:rPr lang="ja-JP" altLang="is-IS"/>
              <a:t>　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62843" y="693984"/>
            <a:ext cx="5617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サマーミーティング</a:t>
            </a:r>
            <a:r>
              <a:rPr kumimoji="1" lang="en-US" altLang="ja-JP" dirty="0" smtClean="0"/>
              <a:t>in</a:t>
            </a:r>
            <a:r>
              <a:rPr kumimoji="1" lang="ja-JP" altLang="en-US" dirty="0" smtClean="0"/>
              <a:t>高塚　フライト範囲（最大）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942987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masuda</dc:creator>
  <cp:lastModifiedBy>masuda</cp:lastModifiedBy>
  <cp:revision>3</cp:revision>
  <dcterms:created xsi:type="dcterms:W3CDTF">2017-05-17T20:50:35Z</dcterms:created>
  <dcterms:modified xsi:type="dcterms:W3CDTF">2017-05-22T20:39:24Z</dcterms:modified>
</cp:coreProperties>
</file>